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2" r:id="rId16"/>
    <p:sldId id="274" r:id="rId17"/>
    <p:sldId id="275" r:id="rId18"/>
    <p:sldId id="270" r:id="rId19"/>
    <p:sldId id="271" r:id="rId20"/>
    <p:sldId id="27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9" autoAdjust="0"/>
    <p:restoredTop sz="94660"/>
  </p:normalViewPr>
  <p:slideViewPr>
    <p:cSldViewPr>
      <p:cViewPr>
        <p:scale>
          <a:sx n="89" d="100"/>
          <a:sy n="89" d="100"/>
        </p:scale>
        <p:origin x="-136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A5B-A605-4747-A534-18481A41C880}" type="datetimeFigureOut">
              <a:rPr lang="pl-PL" smtClean="0"/>
              <a:pPr/>
              <a:t>2018-08-20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911-3F82-480D-BBB0-E96C7F36FC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A5B-A605-4747-A534-18481A41C880}" type="datetimeFigureOut">
              <a:rPr lang="pl-PL" smtClean="0"/>
              <a:pPr/>
              <a:t>2018-08-20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911-3F82-480D-BBB0-E96C7F36FC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A5B-A605-4747-A534-18481A41C880}" type="datetimeFigureOut">
              <a:rPr lang="pl-PL" smtClean="0"/>
              <a:pPr/>
              <a:t>2018-08-20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911-3F82-480D-BBB0-E96C7F36FC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A5B-A605-4747-A534-18481A41C880}" type="datetimeFigureOut">
              <a:rPr lang="pl-PL" smtClean="0"/>
              <a:pPr/>
              <a:t>2018-08-20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911-3F82-480D-BBB0-E96C7F36FC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A5B-A605-4747-A534-18481A41C880}" type="datetimeFigureOut">
              <a:rPr lang="pl-PL" smtClean="0"/>
              <a:pPr/>
              <a:t>2018-08-20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911-3F82-480D-BBB0-E96C7F36FC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A5B-A605-4747-A534-18481A41C880}" type="datetimeFigureOut">
              <a:rPr lang="pl-PL" smtClean="0"/>
              <a:pPr/>
              <a:t>2018-08-20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911-3F82-480D-BBB0-E96C7F36FC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A5B-A605-4747-A534-18481A41C880}" type="datetimeFigureOut">
              <a:rPr lang="pl-PL" smtClean="0"/>
              <a:pPr/>
              <a:t>2018-08-20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911-3F82-480D-BBB0-E96C7F36FC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A5B-A605-4747-A534-18481A41C880}" type="datetimeFigureOut">
              <a:rPr lang="pl-PL" smtClean="0"/>
              <a:pPr/>
              <a:t>2018-08-20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911-3F82-480D-BBB0-E96C7F36FC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A5B-A605-4747-A534-18481A41C880}" type="datetimeFigureOut">
              <a:rPr lang="pl-PL" smtClean="0"/>
              <a:pPr/>
              <a:t>2018-08-20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911-3F82-480D-BBB0-E96C7F36FC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A5B-A605-4747-A534-18481A41C880}" type="datetimeFigureOut">
              <a:rPr lang="pl-PL" smtClean="0"/>
              <a:pPr/>
              <a:t>2018-08-20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911-3F82-480D-BBB0-E96C7F36FC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A5B-A605-4747-A534-18481A41C880}" type="datetimeFigureOut">
              <a:rPr lang="pl-PL" smtClean="0"/>
              <a:pPr/>
              <a:t>2018-08-20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9911-3F82-480D-BBB0-E96C7F36FC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8BA5B-A605-4747-A534-18481A41C880}" type="datetimeFigureOut">
              <a:rPr lang="pl-PL" smtClean="0"/>
              <a:pPr/>
              <a:t>2018-08-20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F9911-3F82-480D-BBB0-E96C7F36FC8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aed v2.jpg"/>
          <p:cNvPicPr>
            <a:picLocks noChangeAspect="1"/>
          </p:cNvPicPr>
          <p:nvPr/>
        </p:nvPicPr>
        <p:blipFill>
          <a:blip r:embed="rId2" cstate="print">
            <a:lum bright="80000"/>
          </a:blip>
          <a:stretch>
            <a:fillRect/>
          </a:stretch>
        </p:blipFill>
        <p:spPr>
          <a:xfrm>
            <a:off x="1142975" y="79525"/>
            <a:ext cx="6829473" cy="663562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000" b="1" dirty="0" smtClean="0">
                <a:latin typeface="Bookman Old Style" pitchFamily="18" charset="0"/>
              </a:rPr>
              <a:t>SERCE NA MAPIE</a:t>
            </a:r>
            <a:endParaRPr lang="pl-PL" sz="6000" b="1" dirty="0">
              <a:latin typeface="Bookman Old Style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3929066"/>
            <a:ext cx="7500990" cy="1752600"/>
          </a:xfrm>
        </p:spPr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AUTOMATYCZNA DEFIBRYLACJA</a:t>
            </a:r>
          </a:p>
          <a:p>
            <a:r>
              <a:rPr lang="pl-PL" b="1" dirty="0" smtClean="0">
                <a:latin typeface="Bookman Old Style" pitchFamily="18" charset="0"/>
              </a:rPr>
              <a:t>Czyli Twoje 5 minut</a:t>
            </a:r>
            <a:endParaRPr lang="pl-PL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180801_204852.jpg"/>
          <p:cNvPicPr>
            <a:picLocks noChangeAspect="1"/>
          </p:cNvPicPr>
          <p:nvPr/>
        </p:nvPicPr>
        <p:blipFill>
          <a:blip r:embed="rId2" cstate="print"/>
          <a:srcRect l="9822" t="1562" r="2672"/>
          <a:stretch>
            <a:fillRect/>
          </a:stretch>
        </p:blipFill>
        <p:spPr>
          <a:xfrm>
            <a:off x="1500166" y="1500174"/>
            <a:ext cx="6667547" cy="428628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9600" b="1" dirty="0" smtClean="0">
                <a:latin typeface="Bookman Old Style" pitchFamily="18" charset="0"/>
              </a:rPr>
              <a:t>1.</a:t>
            </a:r>
            <a:endParaRPr lang="pl-PL" sz="96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pl-PL" sz="54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pl-PL" sz="54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pl-PL" sz="54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pl-PL" sz="5400" b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pl-PL" sz="5400" b="1" dirty="0" smtClean="0">
                <a:latin typeface="Bookman Old Style" pitchFamily="18" charset="0"/>
              </a:rPr>
              <a:t/>
            </a:r>
            <a:br>
              <a:rPr lang="pl-PL" sz="5400" b="1" dirty="0" smtClean="0">
                <a:latin typeface="Bookman Old Style" pitchFamily="18" charset="0"/>
              </a:rPr>
            </a:br>
            <a:r>
              <a:rPr lang="pl-PL" sz="5400" b="1" dirty="0" smtClean="0">
                <a:latin typeface="Bookman Old Style" pitchFamily="18" charset="0"/>
              </a:rPr>
              <a:t/>
            </a:r>
            <a:br>
              <a:rPr lang="pl-PL" sz="5400" b="1" dirty="0" smtClean="0">
                <a:latin typeface="Bookman Old Style" pitchFamily="18" charset="0"/>
              </a:rPr>
            </a:br>
            <a:r>
              <a:rPr lang="pl-PL" sz="5400" b="1" dirty="0" smtClean="0">
                <a:latin typeface="Bookman Old Style" pitchFamily="18" charset="0"/>
              </a:rPr>
              <a:t>WŁĄCZ</a:t>
            </a:r>
            <a:endParaRPr lang="pl-PL" sz="5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180801_204257.jpg"/>
          <p:cNvPicPr>
            <a:picLocks noChangeAspect="1"/>
          </p:cNvPicPr>
          <p:nvPr/>
        </p:nvPicPr>
        <p:blipFill>
          <a:blip r:embed="rId2" cstate="print"/>
          <a:srcRect t="3125" b="3125"/>
          <a:stretch>
            <a:fillRect/>
          </a:stretch>
        </p:blipFill>
        <p:spPr>
          <a:xfrm rot="5400000">
            <a:off x="2500324" y="-214364"/>
            <a:ext cx="4500595" cy="750104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latin typeface="Bookman Old Style" pitchFamily="18" charset="0"/>
              </a:rPr>
              <a:t>2.</a:t>
            </a:r>
            <a:endParaRPr lang="pl-PL" sz="6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pl-PL" sz="50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pl-PL" sz="50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pl-PL" sz="50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pl-PL" sz="50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pl-PL" sz="5000" b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pl-PL" sz="5000" b="1" dirty="0" smtClean="0">
                <a:latin typeface="Bookman Old Style" pitchFamily="18" charset="0"/>
              </a:rPr>
              <a:t>PRZYKLEJ</a:t>
            </a:r>
            <a:endParaRPr lang="pl-PL" sz="5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latin typeface="Bookman Old Style" pitchFamily="18" charset="0"/>
              </a:rPr>
              <a:t>3.</a:t>
            </a:r>
            <a:endParaRPr lang="pl-PL" sz="6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pl-PL" sz="50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pl-PL" sz="50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pl-PL" sz="50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pl-PL" sz="50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pl-PL" sz="5000" b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pl-PL" sz="5000" b="1" dirty="0" smtClean="0">
                <a:latin typeface="Bookman Old Style" pitchFamily="18" charset="0"/>
              </a:rPr>
              <a:t>NACIŚNIJ</a:t>
            </a:r>
            <a:endParaRPr lang="pl-PL" sz="5000" b="1" dirty="0">
              <a:latin typeface="Bookman Old Style" pitchFamily="18" charset="0"/>
            </a:endParaRPr>
          </a:p>
        </p:txBody>
      </p:sp>
      <p:pic>
        <p:nvPicPr>
          <p:cNvPr id="4" name="Obraz 3" descr="20180801_204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409017" y="-408809"/>
            <a:ext cx="4357720" cy="7747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Bookman Old Style" pitchFamily="18" charset="0"/>
              </a:rPr>
              <a:t>Pomyłka?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latin typeface="Bookman Old Style" pitchFamily="18" charset="0"/>
              </a:rPr>
              <a:t>Nie pomylisz się choćbyś chciał. </a:t>
            </a:r>
          </a:p>
          <a:p>
            <a:endParaRPr lang="pl-PL" b="1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>
                <a:latin typeface="Bookman Old Style" pitchFamily="18" charset="0"/>
              </a:rPr>
              <a:t>To </a:t>
            </a:r>
            <a:br>
              <a:rPr lang="pl-PL" b="1" dirty="0" smtClean="0">
                <a:latin typeface="Bookman Old Style" pitchFamily="18" charset="0"/>
              </a:rPr>
            </a:br>
            <a:r>
              <a:rPr lang="pl-PL" sz="4800" b="1" u="sng" dirty="0" smtClean="0">
                <a:latin typeface="Bookman Old Style" pitchFamily="18" charset="0"/>
              </a:rPr>
              <a:t>URZĄDZENIE DECYDUJE </a:t>
            </a:r>
            <a:r>
              <a:rPr lang="pl-PL" b="1" dirty="0" smtClean="0">
                <a:latin typeface="Bookman Old Style" pitchFamily="18" charset="0"/>
              </a:rPr>
              <a:t>czy defibrylacja jest potrzebna</a:t>
            </a:r>
            <a:endParaRPr lang="pl-PL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32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latin typeface="Bookman Old Style" pitchFamily="18" charset="0"/>
              </a:rPr>
              <a:t>SERCE NA MAPIE</a:t>
            </a:r>
            <a:endParaRPr lang="pl-PL" sz="54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86182" y="6000744"/>
            <a:ext cx="5357818" cy="8572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b="1" dirty="0" smtClean="0">
                <a:latin typeface="Bookman Old Style" pitchFamily="18" charset="0"/>
              </a:rPr>
              <a:t>… czy jest na niej Twoje? 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4" name="Obraz 3" descr="mapka z serc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928670"/>
            <a:ext cx="7215238" cy="5091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creenshot_20180730-2256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627"/>
          <a:stretch>
            <a:fillRect/>
          </a:stretch>
        </p:blipFill>
        <p:spPr>
          <a:xfrm rot="21269637">
            <a:off x="398125" y="327306"/>
            <a:ext cx="2545854" cy="3954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 descr="Screenshot_20180730-223926.png"/>
          <p:cNvPicPr>
            <a:picLocks noChangeAspect="1"/>
          </p:cNvPicPr>
          <p:nvPr/>
        </p:nvPicPr>
        <p:blipFill>
          <a:blip r:embed="rId3" cstate="print"/>
          <a:srcRect l="1852" t="19792"/>
          <a:stretch>
            <a:fillRect/>
          </a:stretch>
        </p:blipFill>
        <p:spPr>
          <a:xfrm>
            <a:off x="2643174" y="571480"/>
            <a:ext cx="3196126" cy="4643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 descr="Screenshot_20180731-125137.png"/>
          <p:cNvPicPr>
            <a:picLocks noChangeAspect="1"/>
          </p:cNvPicPr>
          <p:nvPr/>
        </p:nvPicPr>
        <p:blipFill>
          <a:blip r:embed="rId4" cstate="print"/>
          <a:srcRect l="1852" t="27083" r="3703" b="6250"/>
          <a:stretch>
            <a:fillRect/>
          </a:stretch>
        </p:blipFill>
        <p:spPr>
          <a:xfrm rot="595799">
            <a:off x="5010360" y="279892"/>
            <a:ext cx="3643338" cy="457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 descr="Screenshot_20180731-233601.png"/>
          <p:cNvPicPr>
            <a:picLocks noChangeAspect="1"/>
          </p:cNvPicPr>
          <p:nvPr/>
        </p:nvPicPr>
        <p:blipFill>
          <a:blip r:embed="rId5" cstate="print"/>
          <a:srcRect l="1852" t="20833" r="3703" b="11458"/>
          <a:stretch>
            <a:fillRect/>
          </a:stretch>
        </p:blipFill>
        <p:spPr>
          <a:xfrm rot="315686">
            <a:off x="500034" y="2643182"/>
            <a:ext cx="3082806" cy="3929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 descr="Screenshot_20180731-233740.png"/>
          <p:cNvPicPr>
            <a:picLocks noChangeAspect="1"/>
          </p:cNvPicPr>
          <p:nvPr/>
        </p:nvPicPr>
        <p:blipFill>
          <a:blip r:embed="rId6" cstate="print"/>
          <a:srcRect t="19791"/>
          <a:stretch>
            <a:fillRect/>
          </a:stretch>
        </p:blipFill>
        <p:spPr>
          <a:xfrm rot="759003">
            <a:off x="4953191" y="2361460"/>
            <a:ext cx="3143272" cy="4482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Porozmawiajmy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4857784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latin typeface="Bookman Old Style" pitchFamily="18" charset="0"/>
              </a:rPr>
              <a:t>Umówmy się na rozmowę o tym,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czy da się to „U WAS” zorganizować</a:t>
            </a:r>
          </a:p>
          <a:p>
            <a:pPr algn="ctr">
              <a:buNone/>
            </a:pPr>
            <a:endParaRPr lang="pl-PL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pl-PL" dirty="0" smtClean="0">
                <a:latin typeface="Bookman Old Style" pitchFamily="18" charset="0"/>
              </a:rPr>
              <a:t>Odpowiemy na szczegółowe pytania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i wspólnie zastanowimy się jak to zrobić.</a:t>
            </a:r>
          </a:p>
          <a:p>
            <a:pPr algn="ctr">
              <a:buNone/>
            </a:pPr>
            <a:endParaRPr lang="pl-PL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latin typeface="Bookman Old Style" pitchFamily="18" charset="0"/>
              </a:rPr>
              <a:t>tel. </a:t>
            </a:r>
            <a:r>
              <a:rPr lang="pl-PL" sz="4800" b="1" dirty="0" smtClean="0">
                <a:latin typeface="Bookman Old Style" pitchFamily="18" charset="0"/>
              </a:rPr>
              <a:t>604085338</a:t>
            </a:r>
            <a:r>
              <a:rPr lang="pl-PL" b="1" dirty="0" smtClean="0">
                <a:latin typeface="Bookman Old Style" pitchFamily="18" charset="0"/>
              </a:rPr>
              <a:t> – Tomasz Dziokan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SZKOLENIE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latin typeface="Bookman Old Style" pitchFamily="18" charset="0"/>
              </a:rPr>
              <a:t>W każdej instytucji/placówce przeprowadzimy bezpłatnie szkolenie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z zakresu AED….</a:t>
            </a:r>
          </a:p>
          <a:p>
            <a:endParaRPr lang="pl-PL" dirty="0" smtClean="0"/>
          </a:p>
          <a:p>
            <a:endParaRPr lang="pl-PL" dirty="0" smtClean="0"/>
          </a:p>
          <a:p>
            <a:pPr algn="ctr">
              <a:buNone/>
            </a:pPr>
            <a:r>
              <a:rPr lang="pl-PL" b="1" dirty="0" smtClean="0">
                <a:latin typeface="Bookman Old Style" pitchFamily="18" charset="0"/>
              </a:rPr>
              <a:t>…… co jeszcze możemy zrobić?</a:t>
            </a:r>
            <a:endParaRPr lang="pl-PL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ytan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7390648" cy="5214974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Pytania…</a:t>
            </a:r>
            <a:endParaRPr lang="pl-PL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Dziękujemy za uwagę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5" name="Symbol zastępczy zawartości 4" descr="aed v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357298"/>
            <a:ext cx="4929222" cy="4789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Dlaczego tu jesteśmy?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latin typeface="Bookman Old Style" pitchFamily="18" charset="0"/>
              </a:rPr>
              <a:t>Chcemy zamienić 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4800" dirty="0" smtClean="0">
                <a:latin typeface="Bookman Old Style" pitchFamily="18" charset="0"/>
              </a:rPr>
              <a:t>5% </a:t>
            </a:r>
            <a:r>
              <a:rPr lang="pl-PL" dirty="0" smtClean="0">
                <a:latin typeface="Bookman Old Style" pitchFamily="18" charset="0"/>
              </a:rPr>
              <a:t>na </a:t>
            </a:r>
            <a:r>
              <a:rPr lang="pl-PL" sz="9600" b="1" dirty="0" smtClean="0">
                <a:latin typeface="Bookman Old Style" pitchFamily="18" charset="0"/>
              </a:rPr>
              <a:t>75%</a:t>
            </a:r>
            <a:endParaRPr lang="pl-PL" sz="9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Zapraszamy do polubienia naszej strony na </a:t>
            </a:r>
            <a:r>
              <a:rPr lang="pl-PL" b="1" dirty="0" err="1" smtClean="0">
                <a:latin typeface="Bookman Old Style" pitchFamily="18" charset="0"/>
              </a:rPr>
              <a:t>facebooku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4" name="Symbol zastępczy zawartości 3" descr="f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5371" y="1600200"/>
            <a:ext cx="7033258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aed v2.jpg"/>
          <p:cNvPicPr>
            <a:picLocks noChangeAspect="1"/>
          </p:cNvPicPr>
          <p:nvPr/>
        </p:nvPicPr>
        <p:blipFill>
          <a:blip r:embed="rId2" cstate="print">
            <a:lum bright="60000"/>
          </a:blip>
          <a:stretch>
            <a:fillRect/>
          </a:stretch>
        </p:blipFill>
        <p:spPr>
          <a:xfrm>
            <a:off x="1285852" y="214290"/>
            <a:ext cx="6690771" cy="650085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endParaRPr lang="pl-PL" sz="12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9600" b="1" dirty="0" smtClean="0">
                <a:latin typeface="Bookman Old Style" pitchFamily="18" charset="0"/>
              </a:rPr>
              <a:t>CZAS</a:t>
            </a:r>
          </a:p>
          <a:p>
            <a:pPr algn="ctr">
              <a:buNone/>
            </a:pPr>
            <a:r>
              <a:rPr lang="pl-PL" sz="9600" b="1" dirty="0" smtClean="0">
                <a:latin typeface="Bookman Old Style" pitchFamily="18" charset="0"/>
              </a:rPr>
              <a:t>START</a:t>
            </a:r>
            <a:endParaRPr lang="pl-PL" sz="9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NAGŁE ZATRZYMANIE KRĄŻENIA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0" y="1428736"/>
            <a:ext cx="4040188" cy="639762"/>
          </a:xfrm>
        </p:spPr>
        <p:txBody>
          <a:bodyPr/>
          <a:lstStyle/>
          <a:p>
            <a:pPr algn="ctr"/>
            <a:r>
              <a:rPr lang="pl-PL" dirty="0" smtClean="0">
                <a:latin typeface="Bookman Old Style" pitchFamily="18" charset="0"/>
              </a:rPr>
              <a:t>UCISKAJ KLATKĘ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28596" y="2143116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 smtClean="0">
              <a:latin typeface="Bookman Old Style" pitchFamily="18" charset="0"/>
            </a:endParaRPr>
          </a:p>
          <a:p>
            <a:pPr>
              <a:buNone/>
            </a:pPr>
            <a:endParaRPr lang="pl-PL" dirty="0" smtClean="0">
              <a:latin typeface="Bookman Old Style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4857752" y="3071810"/>
            <a:ext cx="4041775" cy="639762"/>
          </a:xfrm>
        </p:spPr>
        <p:txBody>
          <a:bodyPr/>
          <a:lstStyle/>
          <a:p>
            <a:pPr algn="ctr"/>
            <a:r>
              <a:rPr lang="pl-PL" dirty="0" smtClean="0">
                <a:latin typeface="Bookman Old Style" pitchFamily="18" charset="0"/>
              </a:rPr>
              <a:t>CZEKAJ NA KARETKĘ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11" name="Symbol zastępczy zawartości 10" descr="re_Dor_10-kopia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3116"/>
            <a:ext cx="4041775" cy="2696042"/>
          </a:xfrm>
        </p:spPr>
      </p:pic>
      <p:pic>
        <p:nvPicPr>
          <p:cNvPr id="1026" name="Picture 2" descr="C:\Program Files (x86)\Microsoft Office\MEDIA\CAGCAT10\j021194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44" y="3929066"/>
            <a:ext cx="4429156" cy="271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Karetka ma TO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4929198"/>
            <a:ext cx="8472518" cy="19288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i="1" dirty="0" smtClean="0">
                <a:latin typeface="Bookman Old Style" pitchFamily="18" charset="0"/>
              </a:rPr>
              <a:t>Defibrylacji</a:t>
            </a:r>
            <a:r>
              <a:rPr lang="pl-PL" i="1" dirty="0" smtClean="0">
                <a:latin typeface="Bookman Old Style" pitchFamily="18" charset="0"/>
              </a:rPr>
              <a:t> wymaga 8 na 10 pacjentów </a:t>
            </a:r>
            <a:br>
              <a:rPr lang="pl-PL" i="1" dirty="0" smtClean="0">
                <a:latin typeface="Bookman Old Style" pitchFamily="18" charset="0"/>
              </a:rPr>
            </a:br>
            <a:r>
              <a:rPr lang="pl-PL" i="1" dirty="0" smtClean="0">
                <a:latin typeface="Bookman Old Style" pitchFamily="18" charset="0"/>
              </a:rPr>
              <a:t>z nagłym zatrzymaniem krążenia</a:t>
            </a:r>
          </a:p>
          <a:p>
            <a:pPr>
              <a:buNone/>
            </a:pPr>
            <a:r>
              <a:rPr lang="pl-PL" i="1" dirty="0" smtClean="0">
                <a:latin typeface="Bookman Old Style" pitchFamily="18" charset="0"/>
              </a:rPr>
              <a:t>    ……… ale przyjedziemy za …… minut</a:t>
            </a:r>
            <a:endParaRPr lang="pl-PL" i="1" dirty="0">
              <a:latin typeface="Bookman Old Style" pitchFamily="18" charset="0"/>
            </a:endParaRPr>
          </a:p>
        </p:txBody>
      </p:sp>
      <p:pic>
        <p:nvPicPr>
          <p:cNvPr id="4" name="Obraz 3" descr="IMG_20160321_085855.jpg"/>
          <p:cNvPicPr>
            <a:picLocks noChangeAspect="1"/>
          </p:cNvPicPr>
          <p:nvPr/>
        </p:nvPicPr>
        <p:blipFill>
          <a:blip r:embed="rId2" cstate="print"/>
          <a:srcRect t="9375" b="39583"/>
          <a:stretch>
            <a:fillRect/>
          </a:stretch>
        </p:blipFill>
        <p:spPr>
          <a:xfrm>
            <a:off x="1857356" y="1214422"/>
            <a:ext cx="5143500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efibrillatore-samaritan-pad-350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214422"/>
            <a:ext cx="4929198" cy="492919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Szkoda, że na miejscu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pl-PL" sz="4000" b="1" dirty="0" smtClean="0">
              <a:latin typeface="Bookman Old Style" pitchFamily="18" charset="0"/>
            </a:endParaRPr>
          </a:p>
          <a:p>
            <a:pPr>
              <a:buNone/>
            </a:pPr>
            <a:endParaRPr lang="pl-PL" sz="4000" b="1" dirty="0" smtClean="0">
              <a:latin typeface="Bookman Old Style" pitchFamily="18" charset="0"/>
            </a:endParaRPr>
          </a:p>
          <a:p>
            <a:pPr>
              <a:buNone/>
            </a:pPr>
            <a:endParaRPr lang="pl-PL" sz="4000" b="1" dirty="0" smtClean="0">
              <a:latin typeface="Bookman Old Style" pitchFamily="18" charset="0"/>
            </a:endParaRPr>
          </a:p>
          <a:p>
            <a:pPr>
              <a:buNone/>
            </a:pPr>
            <a:endParaRPr lang="pl-PL" sz="4000" b="1" dirty="0" smtClean="0">
              <a:latin typeface="Bookman Old Style" pitchFamily="18" charset="0"/>
            </a:endParaRPr>
          </a:p>
          <a:p>
            <a:pPr>
              <a:buNone/>
            </a:pPr>
            <a:endParaRPr lang="pl-PL" sz="40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sz="4000" b="1" dirty="0" smtClean="0">
                <a:latin typeface="Bookman Old Style" pitchFamily="18" charset="0"/>
              </a:rPr>
              <a:t>NIE MA </a:t>
            </a:r>
            <a:r>
              <a:rPr lang="pl-PL" sz="6600" b="1" dirty="0" smtClean="0">
                <a:latin typeface="Bookman Old Style" pitchFamily="18" charset="0"/>
              </a:rPr>
              <a:t>TEGO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8._zoll_aed_plus_halfautomaat_4_copy.1507826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85728"/>
            <a:ext cx="6143668" cy="614366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… albo tego</a:t>
            </a:r>
            <a:endParaRPr lang="pl-PL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… albo tego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4" name="Symbol zastępczy zawartości 3" descr="hearstart_frx_defibrillator__78088_z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7436763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1,2,3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8000" b="1" dirty="0" smtClean="0">
                <a:latin typeface="Bookman Old Style" pitchFamily="18" charset="0"/>
              </a:rPr>
              <a:t>Użycie AED </a:t>
            </a:r>
          </a:p>
          <a:p>
            <a:pPr algn="ctr">
              <a:buNone/>
            </a:pPr>
            <a:r>
              <a:rPr lang="pl-PL" sz="6000" b="1" dirty="0" smtClean="0">
                <a:latin typeface="Bookman Old Style" pitchFamily="18" charset="0"/>
              </a:rPr>
              <a:t>to tylko </a:t>
            </a:r>
          </a:p>
          <a:p>
            <a:pPr algn="ctr">
              <a:buNone/>
            </a:pPr>
            <a:r>
              <a:rPr lang="pl-PL" sz="6000" b="1" dirty="0" smtClean="0">
                <a:latin typeface="Bookman Old Style" pitchFamily="18" charset="0"/>
              </a:rPr>
              <a:t>trzy proste kroki</a:t>
            </a:r>
            <a:endParaRPr lang="pl-PL" sz="6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115</Words>
  <Application>Microsoft Office PowerPoint</Application>
  <PresentationFormat>Pokaz na ekranie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SERCE NA MAPIE</vt:lpstr>
      <vt:lpstr>Dlaczego tu jesteśmy?</vt:lpstr>
      <vt:lpstr>    </vt:lpstr>
      <vt:lpstr>NAGŁE ZATRZYMANIE KRĄŻENIA</vt:lpstr>
      <vt:lpstr>Karetka ma TO</vt:lpstr>
      <vt:lpstr>Szkoda, że na miejscu</vt:lpstr>
      <vt:lpstr>… albo tego</vt:lpstr>
      <vt:lpstr>… albo tego</vt:lpstr>
      <vt:lpstr>1,2,3</vt:lpstr>
      <vt:lpstr>1.</vt:lpstr>
      <vt:lpstr>2.</vt:lpstr>
      <vt:lpstr>3.</vt:lpstr>
      <vt:lpstr>Pomyłka?</vt:lpstr>
      <vt:lpstr>SERCE NA MAPIE</vt:lpstr>
      <vt:lpstr>Prezentacja programu PowerPoint</vt:lpstr>
      <vt:lpstr>Porozmawiajmy</vt:lpstr>
      <vt:lpstr>SZKOLENIE</vt:lpstr>
      <vt:lpstr>Pytania…</vt:lpstr>
      <vt:lpstr>Dziękujemy za uwagę</vt:lpstr>
      <vt:lpstr>Zapraszamy do polubienia naszej strony na facebooku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Serc</dc:title>
  <dc:creator>Admin</dc:creator>
  <cp:lastModifiedBy>kkuskowska</cp:lastModifiedBy>
  <cp:revision>14</cp:revision>
  <dcterms:created xsi:type="dcterms:W3CDTF">2018-08-03T14:43:46Z</dcterms:created>
  <dcterms:modified xsi:type="dcterms:W3CDTF">2018-08-20T10:41:15Z</dcterms:modified>
</cp:coreProperties>
</file>